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6" r:id="rId6"/>
    <p:sldId id="261" r:id="rId7"/>
    <p:sldId id="263" r:id="rId8"/>
    <p:sldId id="262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13D5-6D43-4BCB-813D-48F7CB27F4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F995-B852-409A-AA32-9CEC252D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Savannah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University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447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Dedra N. Andrews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Director, Title III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04800"/>
            <a:ext cx="3733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" y="1981200"/>
            <a:ext cx="4213194" cy="3155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73" y="1981200"/>
            <a:ext cx="4044756" cy="314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84285" y="5181600"/>
            <a:ext cx="60198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Savannah State University (HBCU)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PR Award: </a:t>
            </a:r>
            <a:r>
              <a:rPr lang="en-US" dirty="0" smtClean="0">
                <a:latin typeface="Comic Sans MS" panose="030F0702030302020204" pitchFamily="66" charset="0"/>
              </a:rPr>
              <a:t>P031B100012</a:t>
            </a:r>
            <a:endParaRPr lang="en-US" dirty="0">
              <a:latin typeface="Comic Sans MS" panose="030F0702030302020204" pitchFamily="66" charset="0"/>
            </a:endParaRPr>
          </a:p>
          <a:p>
            <a:pPr algn="ctr">
              <a:spcAft>
                <a:spcPts val="300"/>
              </a:spcAft>
            </a:pPr>
            <a:r>
              <a:rPr lang="en-US" b="1" dirty="0">
                <a:latin typeface="Comic Sans MS" panose="030F0702030302020204" pitchFamily="66" charset="0"/>
              </a:rPr>
              <a:t>1014-512 Academic Building Enhancements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Athletic Study </a:t>
            </a:r>
            <a:r>
              <a:rPr lang="en-US" dirty="0" smtClean="0">
                <a:latin typeface="Comic Sans MS" panose="030F0702030302020204" pitchFamily="66" charset="0"/>
              </a:rPr>
              <a:t>Hall-2012</a:t>
            </a:r>
            <a:endParaRPr lang="en-US" dirty="0">
              <a:latin typeface="Comic Sans MS" panose="030F0702030302020204" pitchFamily="66" charset="0"/>
            </a:endParaRPr>
          </a:p>
          <a:p>
            <a:pPr algn="ctr"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(Tiger Arena)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ctr">
              <a:spcAft>
                <a:spcPts val="300"/>
              </a:spcAft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663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52" y="95434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87" y="13047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539763" cy="415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014926"/>
            <a:ext cx="88392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Savannah State University (HBCU)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PR Award: P031B120530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1005-113 STEM 360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omic Sans MS" panose="030F0702030302020204" pitchFamily="66" charset="0"/>
                <a:ea typeface="Calibri"/>
                <a:cs typeface="Times New Roman"/>
              </a:rPr>
              <a:t>High School </a:t>
            </a:r>
            <a:r>
              <a:rPr lang="en-US" dirty="0">
                <a:latin typeface="Comic Sans MS" panose="030F0702030302020204" pitchFamily="66" charset="0"/>
                <a:ea typeface="Calibri"/>
                <a:cs typeface="Times New Roman"/>
              </a:rPr>
              <a:t>Engineering Explorers </a:t>
            </a:r>
            <a:r>
              <a:rPr lang="en-US" dirty="0" smtClean="0">
                <a:latin typeface="Comic Sans MS" panose="030F0702030302020204" pitchFamily="66" charset="0"/>
                <a:ea typeface="Calibri"/>
                <a:cs typeface="Times New Roman"/>
              </a:rPr>
              <a:t>Visit to SSU-2012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:\2011-11-30 stem 360 2011\stem 360 2011 00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5129" r="2748" b="4741"/>
          <a:stretch/>
        </p:blipFill>
        <p:spPr bwMode="auto">
          <a:xfrm>
            <a:off x="2209800" y="1066800"/>
            <a:ext cx="4768824" cy="378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5105400"/>
            <a:ext cx="506571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Savannah State University (</a:t>
            </a:r>
            <a:r>
              <a:rPr lang="en-US" dirty="0" smtClean="0">
                <a:latin typeface="Comic Sans MS" panose="030F0702030302020204" pitchFamily="66" charset="0"/>
              </a:rPr>
              <a:t>HBCU)</a:t>
            </a:r>
            <a:endParaRPr lang="en-US" dirty="0">
              <a:latin typeface="Comic Sans MS" panose="030F0702030302020204" pitchFamily="66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PR Award: </a:t>
            </a:r>
            <a:r>
              <a:rPr lang="en-US" dirty="0" smtClean="0">
                <a:latin typeface="Comic Sans MS" panose="030F0702030302020204" pitchFamily="66" charset="0"/>
              </a:rPr>
              <a:t>P031B120530</a:t>
            </a:r>
            <a:endParaRPr lang="en-US" dirty="0">
              <a:latin typeface="Comic Sans MS" panose="030F0702030302020204" pitchFamily="66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omic Sans MS" panose="030F0702030302020204" pitchFamily="66" charset="0"/>
              </a:rPr>
              <a:t>1005-113 STEM 360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omic Sans MS" panose="030F0702030302020204" pitchFamily="66" charset="0"/>
              </a:rPr>
              <a:t>STEM 360 Outreach-2013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" y="762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8098"/>
            <a:ext cx="1487553" cy="12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deanp\AppData\Local\Microsoft\Windows\Temporary Internet Files\Content.Word\VEXWrkshpFLLRegional2012 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953000" cy="339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5029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Savannah State University (HBCU)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PR Award: </a:t>
            </a:r>
            <a:r>
              <a:rPr lang="en-US" dirty="0" smtClean="0">
                <a:latin typeface="Comic Sans MS" panose="030F0702030302020204" pitchFamily="66" charset="0"/>
              </a:rPr>
              <a:t>P031B070006</a:t>
            </a:r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1010-512 </a:t>
            </a:r>
            <a:r>
              <a:rPr lang="en-US" b="1" dirty="0">
                <a:latin typeface="Comic Sans MS" panose="030F0702030302020204" pitchFamily="66" charset="0"/>
              </a:rPr>
              <a:t>STEM 360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2012 FIRST LEGO League Regional </a:t>
            </a:r>
            <a:r>
              <a:rPr lang="en-US" dirty="0" smtClean="0">
                <a:latin typeface="Comic Sans MS" panose="030F0702030302020204" pitchFamily="66" charset="0"/>
              </a:rPr>
              <a:t>Qualifier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96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696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18160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Savannah State University (HBCU-SAFRA)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PR Award: P031B100012</a:t>
            </a: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1303-13-48 Mass Communication: Student Media Center &amp; Learning Laboratories</a:t>
            </a:r>
            <a:endParaRPr lang="en-US" b="1" dirty="0"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Media Center Editing Lab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49" y="990600"/>
            <a:ext cx="5350902" cy="401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gilliardl\AppData\Local\Microsoft\Windows\Temporary Internet Files\Content.Outlook\KQ0XA1FF\photo (5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10011"/>
            <a:ext cx="3886200" cy="271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63379" y="4880378"/>
            <a:ext cx="6817242" cy="14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en-US" dirty="0">
                <a:latin typeface="Comic Sans MS"/>
                <a:ea typeface="Calibri"/>
                <a:cs typeface="Times New Roman"/>
              </a:rPr>
              <a:t>Savannah State University (HBCU-SAFRA)</a:t>
            </a:r>
            <a:endParaRPr lang="en-US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en-US" dirty="0">
                <a:latin typeface="Comic Sans MS"/>
                <a:ea typeface="Calibri"/>
                <a:cs typeface="Times New Roman"/>
              </a:rPr>
              <a:t>PR Award: </a:t>
            </a:r>
            <a:r>
              <a:rPr lang="en-US" dirty="0" smtClean="0">
                <a:latin typeface="Comic Sans MS"/>
                <a:ea typeface="Calibri"/>
                <a:cs typeface="Times New Roman"/>
              </a:rPr>
              <a:t>P031B100012</a:t>
            </a:r>
            <a:endParaRPr lang="en-US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en-US" b="1" dirty="0">
                <a:latin typeface="Comic Sans MS"/>
                <a:ea typeface="Calibri"/>
                <a:cs typeface="Times New Roman"/>
              </a:rPr>
              <a:t>1305-13-48 Aqua Paws: Swimming Instruction Program</a:t>
            </a:r>
            <a:endParaRPr lang="en-US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en-US" dirty="0">
                <a:latin typeface="Comic Sans MS"/>
                <a:ea typeface="Calibri"/>
                <a:cs typeface="Times New Roman"/>
              </a:rPr>
              <a:t>Swimming Class for </a:t>
            </a:r>
            <a:r>
              <a:rPr lang="en-US" dirty="0" smtClean="0">
                <a:latin typeface="Comic Sans MS"/>
                <a:ea typeface="Calibri"/>
                <a:cs typeface="Times New Roman"/>
              </a:rPr>
              <a:t>ROTC-Fall 2012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67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5929"/>
            <a:ext cx="3992899" cy="274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44323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199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105400"/>
            <a:ext cx="815340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Savannah State University (HBCU)</a:t>
            </a:r>
          </a:p>
          <a:p>
            <a:pPr lvl="0" algn="ct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PR Award: P031B120530</a:t>
            </a:r>
          </a:p>
          <a:p>
            <a:pPr lvl="0" algn="ctr"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1009-113 Enhancing the School of Teacher Education Program </a:t>
            </a:r>
          </a:p>
          <a:p>
            <a:pPr lvl="0" algn="ctr"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Biology Lab with Microscopes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1" y="62152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56" y="62152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13" y="1247940"/>
            <a:ext cx="3260565" cy="408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83382"/>
            <a:ext cx="3274373" cy="396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5238632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Savannah State University (HBCU)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PR Award: P031B120530</a:t>
            </a:r>
          </a:p>
          <a:p>
            <a:pPr algn="ctr">
              <a:spcAft>
                <a:spcPts val="300"/>
              </a:spcAft>
            </a:pPr>
            <a:r>
              <a:rPr lang="en-US" b="1" dirty="0" smtClean="0">
                <a:latin typeface="Comic Sans MS" panose="030F0702030302020204" pitchFamily="66" charset="0"/>
              </a:rPr>
              <a:t>1009-113 Enhancing the School of Teacher Education Program </a:t>
            </a:r>
            <a:endParaRPr lang="en-US" b="1" dirty="0">
              <a:latin typeface="Comic Sans MS" panose="030F0702030302020204" pitchFamily="66" charset="0"/>
            </a:endParaRPr>
          </a:p>
          <a:p>
            <a:pPr algn="ctr">
              <a:spcAft>
                <a:spcPts val="300"/>
              </a:spcAft>
            </a:pPr>
            <a:r>
              <a:rPr lang="en-US" dirty="0" smtClean="0">
                <a:latin typeface="Comic Sans MS" panose="030F0702030302020204" pitchFamily="66" charset="0"/>
              </a:rPr>
              <a:t>Smart Response System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459615" cy="338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3366" r="18551" b="2405"/>
          <a:stretch/>
        </p:blipFill>
        <p:spPr bwMode="auto">
          <a:xfrm>
            <a:off x="5257799" y="1524000"/>
            <a:ext cx="3505201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6143" y="5117805"/>
            <a:ext cx="740965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Savannah State University (</a:t>
            </a:r>
            <a:r>
              <a:rPr lang="en-US" dirty="0" smtClean="0">
                <a:latin typeface="Comic Sans MS" panose="030F0702030302020204" pitchFamily="66" charset="0"/>
              </a:rPr>
              <a:t>HBCU)</a:t>
            </a:r>
            <a:endParaRPr lang="en-US" dirty="0">
              <a:latin typeface="Comic Sans MS" panose="030F0702030302020204" pitchFamily="66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mic Sans MS" panose="030F0702030302020204" pitchFamily="66" charset="0"/>
              </a:rPr>
              <a:t>PR Award: </a:t>
            </a:r>
            <a:r>
              <a:rPr lang="en-US" dirty="0" smtClean="0">
                <a:latin typeface="Comic Sans MS" panose="030F0702030302020204" pitchFamily="66" charset="0"/>
              </a:rPr>
              <a:t>P031B120530</a:t>
            </a:r>
            <a:endParaRPr lang="en-US" dirty="0">
              <a:latin typeface="Comic Sans MS" panose="030F0702030302020204" pitchFamily="66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omic Sans MS" panose="030F0702030302020204" pitchFamily="66" charset="0"/>
              </a:rPr>
              <a:t>1011-113 Development of a Student Financial Literacy Progra</a:t>
            </a:r>
            <a:r>
              <a:rPr lang="en-US" b="1" dirty="0">
                <a:latin typeface="Comic Sans MS" panose="030F0702030302020204" pitchFamily="66" charset="0"/>
              </a:rPr>
              <a:t>m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omic Sans MS" panose="030F0702030302020204" pitchFamily="66" charset="0"/>
              </a:rPr>
              <a:t>Financial Literacy Workshop 2013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1893"/>
            <a:ext cx="14874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002060"/>
      </a:accent1>
      <a:accent2>
        <a:srgbClr val="F96A1B"/>
      </a:accent2>
      <a:accent3>
        <a:srgbClr val="002060"/>
      </a:accent3>
      <a:accent4>
        <a:srgbClr val="F96A1B"/>
      </a:accent4>
      <a:accent5>
        <a:srgbClr val="002060"/>
      </a:accent5>
      <a:accent6>
        <a:srgbClr val="F96A1B"/>
      </a:accent6>
      <a:hlink>
        <a:srgbClr val="002060"/>
      </a:hlink>
      <a:folHlink>
        <a:srgbClr val="F96A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198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Savannah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Savannah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Savannah State University</dc:title>
  <dc:creator>Swain-Gilliard, LaTashia</dc:creator>
  <cp:lastModifiedBy>Swain-Gilliard, LaTashia</cp:lastModifiedBy>
  <cp:revision>33</cp:revision>
  <dcterms:created xsi:type="dcterms:W3CDTF">2013-12-05T18:02:33Z</dcterms:created>
  <dcterms:modified xsi:type="dcterms:W3CDTF">2014-02-13T17:44:20Z</dcterms:modified>
</cp:coreProperties>
</file>